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2405638" cy="36009263"/>
  <p:notesSz cx="6858000" cy="9144000"/>
  <p:defaultTextStyle>
    <a:defPPr>
      <a:defRPr lang="en-US"/>
    </a:defPPr>
    <a:lvl1pPr marL="0" algn="l" defTabSz="1954667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1pPr>
    <a:lvl2pPr marL="1954667" algn="l" defTabSz="1954667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2pPr>
    <a:lvl3pPr marL="3909334" algn="l" defTabSz="1954667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3pPr>
    <a:lvl4pPr marL="5864001" algn="l" defTabSz="1954667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4pPr>
    <a:lvl5pPr marL="7818669" algn="l" defTabSz="1954667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5pPr>
    <a:lvl6pPr marL="9773336" algn="l" defTabSz="1954667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6pPr>
    <a:lvl7pPr marL="11728003" algn="l" defTabSz="1954667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7pPr>
    <a:lvl8pPr marL="13682670" algn="l" defTabSz="1954667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8pPr>
    <a:lvl9pPr marL="15637337" algn="l" defTabSz="1954667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33" d="100"/>
          <a:sy n="33" d="100"/>
        </p:scale>
        <p:origin x="-1008" y="-80"/>
      </p:cViewPr>
      <p:guideLst>
        <p:guide orient="horz" pos="11342"/>
        <p:guide pos="102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423" y="11186214"/>
            <a:ext cx="27544792" cy="7718652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846" y="20405249"/>
            <a:ext cx="22683947" cy="92023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54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909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86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818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77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728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682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637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7304-83DF-2C49-9DD7-E5C036854339}" type="datetimeFigureOut">
              <a:rPr lang="en-US" smtClean="0"/>
              <a:t>21/05/18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4894-F613-B549-A68C-43ABD3354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13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7304-83DF-2C49-9DD7-E5C036854339}" type="datetimeFigureOut">
              <a:rPr lang="en-US" smtClean="0"/>
              <a:t>21/05/18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4894-F613-B549-A68C-43ABD3354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1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94087" y="1442043"/>
            <a:ext cx="7291269" cy="3072457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0282" y="1442043"/>
            <a:ext cx="21333712" cy="3072457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7304-83DF-2C49-9DD7-E5C036854339}" type="datetimeFigureOut">
              <a:rPr lang="en-US" smtClean="0"/>
              <a:t>21/05/18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4894-F613-B549-A68C-43ABD3354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7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7304-83DF-2C49-9DD7-E5C036854339}" type="datetimeFigureOut">
              <a:rPr lang="en-US" smtClean="0"/>
              <a:t>21/05/18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4894-F613-B549-A68C-43ABD3354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5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2" y="23139288"/>
            <a:ext cx="27544792" cy="7151840"/>
          </a:xfrm>
        </p:spPr>
        <p:txBody>
          <a:bodyPr anchor="t"/>
          <a:lstStyle>
            <a:lvl1pPr algn="l">
              <a:defRPr sz="171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2" y="15262264"/>
            <a:ext cx="27544792" cy="7877024"/>
          </a:xfrm>
        </p:spPr>
        <p:txBody>
          <a:bodyPr anchor="b"/>
          <a:lstStyle>
            <a:lvl1pPr marL="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1pPr>
            <a:lvl2pPr marL="1954667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2pPr>
            <a:lvl3pPr marL="3909334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3pPr>
            <a:lvl4pPr marL="5864001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4pPr>
            <a:lvl5pPr marL="7818669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5pPr>
            <a:lvl6pPr marL="9773336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6pPr>
            <a:lvl7pPr marL="11728003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7pPr>
            <a:lvl8pPr marL="1368267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8pPr>
            <a:lvl9pPr marL="15637337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7304-83DF-2C49-9DD7-E5C036854339}" type="datetimeFigureOut">
              <a:rPr lang="en-US" smtClean="0"/>
              <a:t>21/05/18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4894-F613-B549-A68C-43ABD3354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59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282" y="8402164"/>
            <a:ext cx="14312490" cy="23764449"/>
          </a:xfrm>
        </p:spPr>
        <p:txBody>
          <a:bodyPr/>
          <a:lstStyle>
            <a:lvl1pPr>
              <a:defRPr sz="12000"/>
            </a:lvl1pPr>
            <a:lvl2pPr>
              <a:defRPr sz="103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72866" y="8402164"/>
            <a:ext cx="14312490" cy="23764449"/>
          </a:xfrm>
        </p:spPr>
        <p:txBody>
          <a:bodyPr/>
          <a:lstStyle>
            <a:lvl1pPr>
              <a:defRPr sz="12000"/>
            </a:lvl1pPr>
            <a:lvl2pPr>
              <a:defRPr sz="103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7304-83DF-2C49-9DD7-E5C036854339}" type="datetimeFigureOut">
              <a:rPr lang="en-US" smtClean="0"/>
              <a:t>21/05/18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4894-F613-B549-A68C-43ABD3354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4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2" y="8060409"/>
            <a:ext cx="14318118" cy="3359195"/>
          </a:xfrm>
        </p:spPr>
        <p:txBody>
          <a:bodyPr anchor="b"/>
          <a:lstStyle>
            <a:lvl1pPr marL="0" indent="0">
              <a:buNone/>
              <a:defRPr sz="10300" b="1"/>
            </a:lvl1pPr>
            <a:lvl2pPr marL="1954667" indent="0">
              <a:buNone/>
              <a:defRPr sz="8600" b="1"/>
            </a:lvl2pPr>
            <a:lvl3pPr marL="3909334" indent="0">
              <a:buNone/>
              <a:defRPr sz="7700" b="1"/>
            </a:lvl3pPr>
            <a:lvl4pPr marL="5864001" indent="0">
              <a:buNone/>
              <a:defRPr sz="6800" b="1"/>
            </a:lvl4pPr>
            <a:lvl5pPr marL="7818669" indent="0">
              <a:buNone/>
              <a:defRPr sz="6800" b="1"/>
            </a:lvl5pPr>
            <a:lvl6pPr marL="9773336" indent="0">
              <a:buNone/>
              <a:defRPr sz="6800" b="1"/>
            </a:lvl6pPr>
            <a:lvl7pPr marL="11728003" indent="0">
              <a:buNone/>
              <a:defRPr sz="6800" b="1"/>
            </a:lvl7pPr>
            <a:lvl8pPr marL="13682670" indent="0">
              <a:buNone/>
              <a:defRPr sz="6800" b="1"/>
            </a:lvl8pPr>
            <a:lvl9pPr marL="15637337" indent="0">
              <a:buNone/>
              <a:defRPr sz="68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2" y="11419604"/>
            <a:ext cx="14318118" cy="20747006"/>
          </a:xfrm>
        </p:spPr>
        <p:txBody>
          <a:bodyPr/>
          <a:lstStyle>
            <a:lvl1pPr>
              <a:defRPr sz="10300"/>
            </a:lvl1pPr>
            <a:lvl2pPr>
              <a:defRPr sz="8600"/>
            </a:lvl2pPr>
            <a:lvl3pPr>
              <a:defRPr sz="77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616" y="8060409"/>
            <a:ext cx="14323742" cy="3359195"/>
          </a:xfrm>
        </p:spPr>
        <p:txBody>
          <a:bodyPr anchor="b"/>
          <a:lstStyle>
            <a:lvl1pPr marL="0" indent="0">
              <a:buNone/>
              <a:defRPr sz="10300" b="1"/>
            </a:lvl1pPr>
            <a:lvl2pPr marL="1954667" indent="0">
              <a:buNone/>
              <a:defRPr sz="8600" b="1"/>
            </a:lvl2pPr>
            <a:lvl3pPr marL="3909334" indent="0">
              <a:buNone/>
              <a:defRPr sz="7700" b="1"/>
            </a:lvl3pPr>
            <a:lvl4pPr marL="5864001" indent="0">
              <a:buNone/>
              <a:defRPr sz="6800" b="1"/>
            </a:lvl4pPr>
            <a:lvl5pPr marL="7818669" indent="0">
              <a:buNone/>
              <a:defRPr sz="6800" b="1"/>
            </a:lvl5pPr>
            <a:lvl6pPr marL="9773336" indent="0">
              <a:buNone/>
              <a:defRPr sz="6800" b="1"/>
            </a:lvl6pPr>
            <a:lvl7pPr marL="11728003" indent="0">
              <a:buNone/>
              <a:defRPr sz="6800" b="1"/>
            </a:lvl7pPr>
            <a:lvl8pPr marL="13682670" indent="0">
              <a:buNone/>
              <a:defRPr sz="6800" b="1"/>
            </a:lvl8pPr>
            <a:lvl9pPr marL="15637337" indent="0">
              <a:buNone/>
              <a:defRPr sz="68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616" y="11419604"/>
            <a:ext cx="14323742" cy="20747006"/>
          </a:xfrm>
        </p:spPr>
        <p:txBody>
          <a:bodyPr/>
          <a:lstStyle>
            <a:lvl1pPr>
              <a:defRPr sz="10300"/>
            </a:lvl1pPr>
            <a:lvl2pPr>
              <a:defRPr sz="8600"/>
            </a:lvl2pPr>
            <a:lvl3pPr>
              <a:defRPr sz="77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7304-83DF-2C49-9DD7-E5C036854339}" type="datetimeFigureOut">
              <a:rPr lang="en-US" smtClean="0"/>
              <a:t>21/05/18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4894-F613-B549-A68C-43ABD3354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7304-83DF-2C49-9DD7-E5C036854339}" type="datetimeFigureOut">
              <a:rPr lang="en-US" smtClean="0"/>
              <a:t>21/05/18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4894-F613-B549-A68C-43ABD3354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0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7304-83DF-2C49-9DD7-E5C036854339}" type="datetimeFigureOut">
              <a:rPr lang="en-US" smtClean="0"/>
              <a:t>21/05/18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4894-F613-B549-A68C-43ABD3354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89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3" y="1433702"/>
            <a:ext cx="10661232" cy="6101570"/>
          </a:xfrm>
        </p:spPr>
        <p:txBody>
          <a:bodyPr anchor="b"/>
          <a:lstStyle>
            <a:lvl1pPr algn="l">
              <a:defRPr sz="86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04" y="1433705"/>
            <a:ext cx="18115652" cy="30732908"/>
          </a:xfrm>
        </p:spPr>
        <p:txBody>
          <a:bodyPr/>
          <a:lstStyle>
            <a:lvl1pPr>
              <a:defRPr sz="13700"/>
            </a:lvl1pPr>
            <a:lvl2pPr>
              <a:defRPr sz="12000"/>
            </a:lvl2pPr>
            <a:lvl3pPr>
              <a:defRPr sz="103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283" y="7535274"/>
            <a:ext cx="10661232" cy="24631339"/>
          </a:xfrm>
        </p:spPr>
        <p:txBody>
          <a:bodyPr/>
          <a:lstStyle>
            <a:lvl1pPr marL="0" indent="0">
              <a:buNone/>
              <a:defRPr sz="6000"/>
            </a:lvl1pPr>
            <a:lvl2pPr marL="1954667" indent="0">
              <a:buNone/>
              <a:defRPr sz="5100"/>
            </a:lvl2pPr>
            <a:lvl3pPr marL="3909334" indent="0">
              <a:buNone/>
              <a:defRPr sz="4300"/>
            </a:lvl3pPr>
            <a:lvl4pPr marL="5864001" indent="0">
              <a:buNone/>
              <a:defRPr sz="3800"/>
            </a:lvl4pPr>
            <a:lvl5pPr marL="7818669" indent="0">
              <a:buNone/>
              <a:defRPr sz="3800"/>
            </a:lvl5pPr>
            <a:lvl6pPr marL="9773336" indent="0">
              <a:buNone/>
              <a:defRPr sz="3800"/>
            </a:lvl6pPr>
            <a:lvl7pPr marL="11728003" indent="0">
              <a:buNone/>
              <a:defRPr sz="3800"/>
            </a:lvl7pPr>
            <a:lvl8pPr marL="13682670" indent="0">
              <a:buNone/>
              <a:defRPr sz="3800"/>
            </a:lvl8pPr>
            <a:lvl9pPr marL="15637337" indent="0">
              <a:buNone/>
              <a:defRPr sz="38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7304-83DF-2C49-9DD7-E5C036854339}" type="datetimeFigureOut">
              <a:rPr lang="en-US" smtClean="0"/>
              <a:t>21/05/18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4894-F613-B549-A68C-43ABD3354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5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2" y="25206484"/>
            <a:ext cx="19443383" cy="2975768"/>
          </a:xfrm>
        </p:spPr>
        <p:txBody>
          <a:bodyPr anchor="b"/>
          <a:lstStyle>
            <a:lvl1pPr algn="l">
              <a:defRPr sz="86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2" y="3217494"/>
            <a:ext cx="19443383" cy="21605558"/>
          </a:xfrm>
        </p:spPr>
        <p:txBody>
          <a:bodyPr/>
          <a:lstStyle>
            <a:lvl1pPr marL="0" indent="0">
              <a:buNone/>
              <a:defRPr sz="13700"/>
            </a:lvl1pPr>
            <a:lvl2pPr marL="1954667" indent="0">
              <a:buNone/>
              <a:defRPr sz="12000"/>
            </a:lvl2pPr>
            <a:lvl3pPr marL="3909334" indent="0">
              <a:buNone/>
              <a:defRPr sz="10300"/>
            </a:lvl3pPr>
            <a:lvl4pPr marL="5864001" indent="0">
              <a:buNone/>
              <a:defRPr sz="8600"/>
            </a:lvl4pPr>
            <a:lvl5pPr marL="7818669" indent="0">
              <a:buNone/>
              <a:defRPr sz="8600"/>
            </a:lvl5pPr>
            <a:lvl6pPr marL="9773336" indent="0">
              <a:buNone/>
              <a:defRPr sz="8600"/>
            </a:lvl6pPr>
            <a:lvl7pPr marL="11728003" indent="0">
              <a:buNone/>
              <a:defRPr sz="8600"/>
            </a:lvl7pPr>
            <a:lvl8pPr marL="13682670" indent="0">
              <a:buNone/>
              <a:defRPr sz="8600"/>
            </a:lvl8pPr>
            <a:lvl9pPr marL="15637337" indent="0">
              <a:buNone/>
              <a:defRPr sz="8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2" y="28182252"/>
            <a:ext cx="19443383" cy="4226084"/>
          </a:xfrm>
        </p:spPr>
        <p:txBody>
          <a:bodyPr/>
          <a:lstStyle>
            <a:lvl1pPr marL="0" indent="0">
              <a:buNone/>
              <a:defRPr sz="6000"/>
            </a:lvl1pPr>
            <a:lvl2pPr marL="1954667" indent="0">
              <a:buNone/>
              <a:defRPr sz="5100"/>
            </a:lvl2pPr>
            <a:lvl3pPr marL="3909334" indent="0">
              <a:buNone/>
              <a:defRPr sz="4300"/>
            </a:lvl3pPr>
            <a:lvl4pPr marL="5864001" indent="0">
              <a:buNone/>
              <a:defRPr sz="3800"/>
            </a:lvl4pPr>
            <a:lvl5pPr marL="7818669" indent="0">
              <a:buNone/>
              <a:defRPr sz="3800"/>
            </a:lvl5pPr>
            <a:lvl6pPr marL="9773336" indent="0">
              <a:buNone/>
              <a:defRPr sz="3800"/>
            </a:lvl6pPr>
            <a:lvl7pPr marL="11728003" indent="0">
              <a:buNone/>
              <a:defRPr sz="3800"/>
            </a:lvl7pPr>
            <a:lvl8pPr marL="13682670" indent="0">
              <a:buNone/>
              <a:defRPr sz="3800"/>
            </a:lvl8pPr>
            <a:lvl9pPr marL="15637337" indent="0">
              <a:buNone/>
              <a:defRPr sz="38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7304-83DF-2C49-9DD7-E5C036854339}" type="datetimeFigureOut">
              <a:rPr lang="en-US" smtClean="0"/>
              <a:t>21/05/18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4894-F613-B549-A68C-43ABD3354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17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0282" y="1442040"/>
            <a:ext cx="29165074" cy="6001544"/>
          </a:xfrm>
          <a:prstGeom prst="rect">
            <a:avLst/>
          </a:prstGeom>
        </p:spPr>
        <p:txBody>
          <a:bodyPr vert="horz" lIns="390933" tIns="195467" rIns="390933" bIns="195467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2" y="8402164"/>
            <a:ext cx="29165074" cy="23764449"/>
          </a:xfrm>
          <a:prstGeom prst="rect">
            <a:avLst/>
          </a:prstGeom>
        </p:spPr>
        <p:txBody>
          <a:bodyPr vert="horz" lIns="390933" tIns="195467" rIns="390933" bIns="195467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0282" y="33375255"/>
            <a:ext cx="7561316" cy="1917160"/>
          </a:xfrm>
          <a:prstGeom prst="rect">
            <a:avLst/>
          </a:prstGeom>
        </p:spPr>
        <p:txBody>
          <a:bodyPr vert="horz" lIns="390933" tIns="195467" rIns="390933" bIns="195467" rtlCol="0" anchor="ctr"/>
          <a:lstStyle>
            <a:lvl1pPr algn="l">
              <a:defRPr sz="5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27304-83DF-2C49-9DD7-E5C036854339}" type="datetimeFigureOut">
              <a:rPr lang="en-US" smtClean="0"/>
              <a:t>21/05/18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71927" y="33375255"/>
            <a:ext cx="10261785" cy="1917160"/>
          </a:xfrm>
          <a:prstGeom prst="rect">
            <a:avLst/>
          </a:prstGeom>
        </p:spPr>
        <p:txBody>
          <a:bodyPr vert="horz" lIns="390933" tIns="195467" rIns="390933" bIns="195467" rtlCol="0" anchor="ctr"/>
          <a:lstStyle>
            <a:lvl1pPr algn="ctr">
              <a:defRPr sz="5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24040" y="33375255"/>
            <a:ext cx="7561316" cy="1917160"/>
          </a:xfrm>
          <a:prstGeom prst="rect">
            <a:avLst/>
          </a:prstGeom>
        </p:spPr>
        <p:txBody>
          <a:bodyPr vert="horz" lIns="390933" tIns="195467" rIns="390933" bIns="195467" rtlCol="0" anchor="ctr"/>
          <a:lstStyle>
            <a:lvl1pPr algn="r">
              <a:defRPr sz="5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F4894-F613-B549-A68C-43ABD3354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6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954667" rtl="0" eaLnBrk="1" latinLnBrk="0" hangingPunct="1">
        <a:spcBef>
          <a:spcPct val="0"/>
        </a:spcBef>
        <a:buNone/>
        <a:defRPr sz="1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66000" indent="-1466000" algn="l" defTabSz="1954667" rtl="0" eaLnBrk="1" latinLnBrk="0" hangingPunct="1">
        <a:spcBef>
          <a:spcPct val="20000"/>
        </a:spcBef>
        <a:buFont typeface="Arial"/>
        <a:buChar char="•"/>
        <a:defRPr sz="13700" kern="1200">
          <a:solidFill>
            <a:schemeClr val="tx1"/>
          </a:solidFill>
          <a:latin typeface="+mn-lt"/>
          <a:ea typeface="+mn-ea"/>
          <a:cs typeface="+mn-cs"/>
        </a:defRPr>
      </a:lvl1pPr>
      <a:lvl2pPr marL="3176334" indent="-1221667" algn="l" defTabSz="1954667" rtl="0" eaLnBrk="1" latinLnBrk="0" hangingPunct="1">
        <a:spcBef>
          <a:spcPct val="20000"/>
        </a:spcBef>
        <a:buFont typeface="Arial"/>
        <a:buChar char="–"/>
        <a:defRPr sz="12000" kern="1200">
          <a:solidFill>
            <a:schemeClr val="tx1"/>
          </a:solidFill>
          <a:latin typeface="+mn-lt"/>
          <a:ea typeface="+mn-ea"/>
          <a:cs typeface="+mn-cs"/>
        </a:defRPr>
      </a:lvl2pPr>
      <a:lvl3pPr marL="4886668" indent="-977334" algn="l" defTabSz="1954667" rtl="0" eaLnBrk="1" latinLnBrk="0" hangingPunct="1">
        <a:spcBef>
          <a:spcPct val="20000"/>
        </a:spcBef>
        <a:buFont typeface="Arial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3pPr>
      <a:lvl4pPr marL="6841335" indent="-977334" algn="l" defTabSz="1954667" rtl="0" eaLnBrk="1" latinLnBrk="0" hangingPunct="1">
        <a:spcBef>
          <a:spcPct val="20000"/>
        </a:spcBef>
        <a:buFont typeface="Arial"/>
        <a:buChar char="–"/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96002" indent="-977334" algn="l" defTabSz="1954667" rtl="0" eaLnBrk="1" latinLnBrk="0" hangingPunct="1">
        <a:spcBef>
          <a:spcPct val="20000"/>
        </a:spcBef>
        <a:buFont typeface="Arial"/>
        <a:buChar char="»"/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750669" indent="-977334" algn="l" defTabSz="1954667" rtl="0" eaLnBrk="1" latinLnBrk="0" hangingPunct="1">
        <a:spcBef>
          <a:spcPct val="20000"/>
        </a:spcBef>
        <a:buFont typeface="Arial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2705337" indent="-977334" algn="l" defTabSz="1954667" rtl="0" eaLnBrk="1" latinLnBrk="0" hangingPunct="1">
        <a:spcBef>
          <a:spcPct val="20000"/>
        </a:spcBef>
        <a:buFont typeface="Arial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4660004" indent="-977334" algn="l" defTabSz="1954667" rtl="0" eaLnBrk="1" latinLnBrk="0" hangingPunct="1">
        <a:spcBef>
          <a:spcPct val="20000"/>
        </a:spcBef>
        <a:buFont typeface="Arial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6614671" indent="-977334" algn="l" defTabSz="1954667" rtl="0" eaLnBrk="1" latinLnBrk="0" hangingPunct="1">
        <a:spcBef>
          <a:spcPct val="20000"/>
        </a:spcBef>
        <a:buFont typeface="Arial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54667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1pPr>
      <a:lvl2pPr marL="1954667" algn="l" defTabSz="1954667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909334" algn="l" defTabSz="1954667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864001" algn="l" defTabSz="1954667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18669" algn="l" defTabSz="1954667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773336" algn="l" defTabSz="1954667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728003" algn="l" defTabSz="1954667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682670" algn="l" defTabSz="1954667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5637337" algn="l" defTabSz="1954667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abi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51"/>
            <a:ext cx="4282440" cy="1347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268290"/>
            <a:ext cx="324056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Arial Black"/>
                <a:cs typeface="Arial Black"/>
              </a:rPr>
              <a:t>T</a:t>
            </a:r>
            <a:r>
              <a:rPr lang="en-US" sz="8000" b="1" dirty="0" smtClean="0">
                <a:latin typeface="Arial Black"/>
                <a:cs typeface="Arial Black"/>
              </a:rPr>
              <a:t>ÍTULO DO TRABALHO</a:t>
            </a:r>
            <a:endParaRPr lang="en-US" sz="8000" b="1" dirty="0">
              <a:latin typeface="Arial Black"/>
              <a:cs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9679" y="89151"/>
            <a:ext cx="2741666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INCLUIR AQUI OS LOGOS DAS INSTITUI</a:t>
            </a:r>
            <a:r>
              <a:rPr lang="en-US" dirty="0" smtClean="0"/>
              <a:t>ÇÕES, PARCEIROS E ETC.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591729"/>
            <a:ext cx="32405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Arial"/>
                <a:cs typeface="Arial"/>
              </a:rPr>
              <a:t>Autores</a:t>
            </a:r>
            <a:r>
              <a:rPr lang="en-US" sz="4400" dirty="0" smtClean="0">
                <a:latin typeface="Arial"/>
                <a:cs typeface="Arial"/>
              </a:rPr>
              <a:t> do </a:t>
            </a:r>
            <a:r>
              <a:rPr lang="en-US" sz="4400" dirty="0" err="1" smtClean="0">
                <a:latin typeface="Arial"/>
                <a:cs typeface="Arial"/>
              </a:rPr>
              <a:t>trabalho</a:t>
            </a:r>
            <a:r>
              <a:rPr lang="en-US" sz="4400" dirty="0" smtClean="0">
                <a:latin typeface="Arial"/>
                <a:cs typeface="Arial"/>
              </a:rPr>
              <a:t>, </a:t>
            </a:r>
            <a:r>
              <a:rPr lang="en-US" sz="4400" dirty="0" err="1" smtClean="0">
                <a:latin typeface="Arial"/>
                <a:cs typeface="Arial"/>
              </a:rPr>
              <a:t>filia</a:t>
            </a:r>
            <a:r>
              <a:rPr lang="en-US" sz="4400" dirty="0" err="1" smtClean="0">
                <a:latin typeface="Arial"/>
                <a:cs typeface="Arial"/>
              </a:rPr>
              <a:t>ção</a:t>
            </a:r>
            <a:r>
              <a:rPr lang="en-US" sz="4400" dirty="0" smtClean="0">
                <a:latin typeface="Arial"/>
                <a:cs typeface="Arial"/>
              </a:rPr>
              <a:t>, email de </a:t>
            </a:r>
            <a:r>
              <a:rPr lang="en-US" sz="4400" dirty="0" err="1" smtClean="0">
                <a:latin typeface="Arial"/>
                <a:cs typeface="Arial"/>
              </a:rPr>
              <a:t>contato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559799"/>
            <a:ext cx="158360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Black"/>
                <a:cs typeface="Arial Black"/>
              </a:rPr>
              <a:t>INTRODU</a:t>
            </a:r>
            <a:r>
              <a:rPr lang="en-US" sz="3200" dirty="0" smtClean="0">
                <a:latin typeface="Arial Black"/>
                <a:cs typeface="Arial Black"/>
              </a:rPr>
              <a:t>ÇÃO</a:t>
            </a:r>
          </a:p>
          <a:p>
            <a:r>
              <a:rPr lang="en-US" sz="3200" dirty="0" err="1" smtClean="0">
                <a:latin typeface="Arial"/>
                <a:cs typeface="Arial"/>
              </a:rPr>
              <a:t>Texto</a:t>
            </a:r>
            <a:r>
              <a:rPr lang="en-US" sz="3200" dirty="0" smtClean="0">
                <a:latin typeface="Arial"/>
                <a:cs typeface="Arial"/>
              </a:rPr>
              <a:t> / </a:t>
            </a:r>
            <a:r>
              <a:rPr lang="en-US" sz="3200" dirty="0" err="1" smtClean="0">
                <a:latin typeface="Arial"/>
                <a:cs typeface="Arial"/>
              </a:rPr>
              <a:t>Figura</a:t>
            </a:r>
            <a:r>
              <a:rPr lang="en-US" sz="3200" dirty="0" smtClean="0">
                <a:latin typeface="Arial"/>
                <a:cs typeface="Arial"/>
              </a:rPr>
              <a:t> / </a:t>
            </a:r>
            <a:r>
              <a:rPr lang="en-US" sz="3200" dirty="0" err="1" smtClean="0">
                <a:latin typeface="Arial"/>
                <a:cs typeface="Arial"/>
              </a:rPr>
              <a:t>Tabela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48" y="5097623"/>
            <a:ext cx="158360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Black"/>
                <a:cs typeface="Arial Black"/>
              </a:rPr>
              <a:t>MATERIAL E MÉTODOS</a:t>
            </a:r>
          </a:p>
          <a:p>
            <a:r>
              <a:rPr lang="en-US" sz="3200" dirty="0" err="1" smtClean="0">
                <a:latin typeface="Arial"/>
                <a:cs typeface="Arial"/>
              </a:rPr>
              <a:t>Texto</a:t>
            </a:r>
            <a:r>
              <a:rPr lang="en-US" sz="3200" dirty="0" smtClean="0">
                <a:latin typeface="Arial"/>
                <a:cs typeface="Arial"/>
              </a:rPr>
              <a:t> / </a:t>
            </a:r>
            <a:r>
              <a:rPr lang="en-US" sz="3200" dirty="0" err="1" smtClean="0">
                <a:latin typeface="Arial"/>
                <a:cs typeface="Arial"/>
              </a:rPr>
              <a:t>Figura</a:t>
            </a:r>
            <a:r>
              <a:rPr lang="en-US" sz="3200" dirty="0" smtClean="0">
                <a:latin typeface="Arial"/>
                <a:cs typeface="Arial"/>
              </a:rPr>
              <a:t> / </a:t>
            </a:r>
            <a:r>
              <a:rPr lang="en-US" sz="3200" dirty="0" err="1" smtClean="0">
                <a:latin typeface="Arial"/>
                <a:cs typeface="Arial"/>
              </a:rPr>
              <a:t>Tabela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48" y="7118058"/>
            <a:ext cx="158360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Black"/>
                <a:cs typeface="Arial Black"/>
              </a:rPr>
              <a:t>RESULTADOS E DISCUSSÃO</a:t>
            </a:r>
          </a:p>
          <a:p>
            <a:r>
              <a:rPr lang="en-US" sz="3200" dirty="0" err="1" smtClean="0">
                <a:latin typeface="Arial"/>
                <a:cs typeface="Arial"/>
              </a:rPr>
              <a:t>Texto</a:t>
            </a:r>
            <a:r>
              <a:rPr lang="en-US" sz="3200" dirty="0" smtClean="0">
                <a:latin typeface="Arial"/>
                <a:cs typeface="Arial"/>
              </a:rPr>
              <a:t> / </a:t>
            </a:r>
            <a:r>
              <a:rPr lang="en-US" sz="3200" dirty="0" err="1" smtClean="0">
                <a:latin typeface="Arial"/>
                <a:cs typeface="Arial"/>
              </a:rPr>
              <a:t>Figura</a:t>
            </a:r>
            <a:r>
              <a:rPr lang="en-US" sz="3200" dirty="0" smtClean="0">
                <a:latin typeface="Arial"/>
                <a:cs typeface="Arial"/>
              </a:rPr>
              <a:t> / </a:t>
            </a:r>
            <a:r>
              <a:rPr lang="en-US" sz="3200" dirty="0" err="1" smtClean="0">
                <a:latin typeface="Arial"/>
                <a:cs typeface="Arial"/>
              </a:rPr>
              <a:t>Tabela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69617" y="3690759"/>
            <a:ext cx="158360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Black"/>
                <a:cs typeface="Arial Black"/>
              </a:rPr>
              <a:t>CONCLUSÃO</a:t>
            </a:r>
          </a:p>
          <a:p>
            <a:r>
              <a:rPr lang="en-US" sz="3200" dirty="0" err="1" smtClean="0">
                <a:latin typeface="Arial"/>
                <a:cs typeface="Arial"/>
              </a:rPr>
              <a:t>Texto</a:t>
            </a:r>
            <a:r>
              <a:rPr lang="en-US" sz="3200" dirty="0" smtClean="0">
                <a:latin typeface="Arial"/>
                <a:cs typeface="Arial"/>
              </a:rPr>
              <a:t> / </a:t>
            </a:r>
            <a:r>
              <a:rPr lang="en-US" sz="3200" dirty="0" err="1" smtClean="0">
                <a:latin typeface="Arial"/>
                <a:cs typeface="Arial"/>
              </a:rPr>
              <a:t>Figura</a:t>
            </a:r>
            <a:r>
              <a:rPr lang="en-US" sz="3200" dirty="0" smtClean="0">
                <a:latin typeface="Arial"/>
                <a:cs typeface="Arial"/>
              </a:rPr>
              <a:t> / </a:t>
            </a:r>
            <a:r>
              <a:rPr lang="en-US" sz="3200" dirty="0" err="1" smtClean="0">
                <a:latin typeface="Arial"/>
                <a:cs typeface="Arial"/>
              </a:rPr>
              <a:t>Tabela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569617" y="5131717"/>
            <a:ext cx="158360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Black"/>
                <a:cs typeface="Arial Black"/>
              </a:rPr>
              <a:t>AGRADECIMENTOS</a:t>
            </a:r>
          </a:p>
          <a:p>
            <a:r>
              <a:rPr lang="en-US" sz="3200" dirty="0" err="1" smtClean="0">
                <a:latin typeface="Arial"/>
                <a:cs typeface="Arial"/>
              </a:rPr>
              <a:t>Texto</a:t>
            </a:r>
            <a:r>
              <a:rPr lang="en-US" sz="3200" dirty="0" smtClean="0">
                <a:latin typeface="Arial"/>
                <a:cs typeface="Arial"/>
              </a:rPr>
              <a:t> / </a:t>
            </a:r>
            <a:r>
              <a:rPr lang="en-US" sz="3200" dirty="0" err="1" smtClean="0">
                <a:latin typeface="Arial"/>
                <a:cs typeface="Arial"/>
              </a:rPr>
              <a:t>Figura</a:t>
            </a:r>
            <a:r>
              <a:rPr lang="en-US" sz="3200" dirty="0" smtClean="0">
                <a:latin typeface="Arial"/>
                <a:cs typeface="Arial"/>
              </a:rPr>
              <a:t> / </a:t>
            </a:r>
            <a:r>
              <a:rPr lang="en-US" sz="3200" dirty="0" err="1" smtClean="0">
                <a:latin typeface="Arial"/>
                <a:cs typeface="Arial"/>
              </a:rPr>
              <a:t>Tabela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69617" y="7118058"/>
            <a:ext cx="158360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Black"/>
                <a:cs typeface="Arial Black"/>
              </a:rPr>
              <a:t>REFERÊNCIAS</a:t>
            </a:r>
          </a:p>
          <a:p>
            <a:r>
              <a:rPr lang="en-US" sz="3200" dirty="0" err="1" smtClean="0">
                <a:latin typeface="Arial"/>
                <a:cs typeface="Arial"/>
              </a:rPr>
              <a:t>Texto</a:t>
            </a:r>
            <a:r>
              <a:rPr lang="en-US" sz="3200" dirty="0" smtClean="0">
                <a:latin typeface="Arial"/>
                <a:cs typeface="Arial"/>
              </a:rPr>
              <a:t> / </a:t>
            </a:r>
            <a:r>
              <a:rPr lang="en-US" sz="3200" dirty="0" err="1" smtClean="0">
                <a:latin typeface="Arial"/>
                <a:cs typeface="Arial"/>
              </a:rPr>
              <a:t>Figura</a:t>
            </a:r>
            <a:r>
              <a:rPr lang="en-US" sz="3200" dirty="0" smtClean="0">
                <a:latin typeface="Arial"/>
                <a:cs typeface="Arial"/>
              </a:rPr>
              <a:t> / </a:t>
            </a:r>
            <a:r>
              <a:rPr lang="en-US" sz="3200" dirty="0" err="1" smtClean="0">
                <a:latin typeface="Arial"/>
                <a:cs typeface="Arial"/>
              </a:rPr>
              <a:t>Tabela</a:t>
            </a: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6010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63</Words>
  <Application>Microsoft Macintosh PowerPoint</Application>
  <PresentationFormat>Custom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Michaele Milward</dc:creator>
  <cp:lastModifiedBy>Michaele Milward</cp:lastModifiedBy>
  <cp:revision>2</cp:revision>
  <dcterms:created xsi:type="dcterms:W3CDTF">2018-05-21T15:14:31Z</dcterms:created>
  <dcterms:modified xsi:type="dcterms:W3CDTF">2018-05-21T16:43:08Z</dcterms:modified>
</cp:coreProperties>
</file>